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f3229944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f3229944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3229944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322994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3229944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3229944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f3229944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f3229944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f3229944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f3229944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f3229944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f3229944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f3229944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f3229944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f3229944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f3229944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322994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322994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322994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322994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3229944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3229944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3229944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322994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f322994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f322994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f3229944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f3229944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f3229944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f3229944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f3229944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f3229944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yerweb.com/eric/tools/dencode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eyerweb.com/eric/tools/dencoder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Neuroglancer Link </a:t>
            </a:r>
            <a:r>
              <a:rPr lang="en"/>
              <a:t>Resurrection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Bring Neurolancer Links Back From the Land of the Dead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768500" y="4137000"/>
            <a:ext cx="5607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 </a:t>
            </a:r>
            <a:r>
              <a:rPr lang="en" sz="1200">
                <a:solidFill>
                  <a:schemeClr val="dk2"/>
                </a:solidFill>
              </a:rPr>
              <a:t>Tutorial</a:t>
            </a:r>
            <a:r>
              <a:rPr lang="en" sz="1200">
                <a:solidFill>
                  <a:schemeClr val="dk2"/>
                </a:solidFill>
              </a:rPr>
              <a:t> on How to R</a:t>
            </a:r>
            <a:r>
              <a:rPr lang="en" sz="1200">
                <a:solidFill>
                  <a:schemeClr val="dk2"/>
                </a:solidFill>
              </a:rPr>
              <a:t>etrieve</a:t>
            </a:r>
            <a:r>
              <a:rPr lang="en" sz="1200">
                <a:solidFill>
                  <a:schemeClr val="dk2"/>
                </a:solidFill>
              </a:rPr>
              <a:t> a Dead Link, Lost Link, or a Link That is too Long to Paste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</a:t>
            </a:r>
            <a:r>
              <a:rPr lang="en"/>
              <a:t>Resurrect</a:t>
            </a:r>
            <a:r>
              <a:rPr lang="en"/>
              <a:t> aka Decode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Press “Decode”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----------------------&gt;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327" y="1635875"/>
            <a:ext cx="6915675" cy="35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Decode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decoding instantly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text changes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Copy all this text ------&gt;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Ctrl + A is helpful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047" y="1478122"/>
            <a:ext cx="5751950" cy="36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Dummy Neuroglancer Link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link is open find the brackets button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It’s in the top right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63" y="1266825"/>
            <a:ext cx="423862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Bracket Button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new window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Select the guts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remove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------------------------&gt;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Ctrl + A helps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425" y="1629400"/>
            <a:ext cx="6187575" cy="35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Paste Your New Soul Here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Paste Decoded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---------&gt;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400" y="1254078"/>
            <a:ext cx="7020600" cy="38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Look Like This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4525"/>
            <a:ext cx="8520598" cy="24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 Apply Changes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hit apply changes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Your Neuroglancer Link will 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REBORN!!!!!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Thanks to Manuel for teaching me this necromancy.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Credit where credit is due!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600"/>
              <a:t>Disclaimer: With Great power comes great responsibility. Use power wisely and never under the influence.</a:t>
            </a:r>
            <a:endParaRPr sz="600"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998" y="1017725"/>
            <a:ext cx="500900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You: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“Oh gosh, my Neuroglancer link hath </a:t>
            </a:r>
            <a:r>
              <a:rPr lang="en"/>
              <a:t>disappeared</a:t>
            </a:r>
            <a:r>
              <a:rPr lang="en"/>
              <a:t>. Hark, what dreadful circumstance! What shall I doest </a:t>
            </a:r>
            <a:r>
              <a:rPr lang="en"/>
              <a:t>to</a:t>
            </a:r>
            <a:r>
              <a:rPr lang="en"/>
              <a:t> upend my sorrowful unfortunance?”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Tutorial begins on slide 4, Enjoy.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https://meyerweb.com/eric/tools/dencoder/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“By the gods! This web page brings hope to the darkest hollows of plight. Could it be? Revival of my lost link!?”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</a:t>
            </a:r>
            <a:r>
              <a:rPr lang="en"/>
              <a:t>Chrome</a:t>
            </a:r>
            <a:r>
              <a:rPr lang="en"/>
              <a:t> History: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to your browser history.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the sake of this example we used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Chrome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675" y="0"/>
            <a:ext cx="38129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Click The Dead Link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-------------------------------------------------------&gt;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812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HyperLink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----------------------------------------------------&gt;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612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to: </a:t>
            </a: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https://meyerweb.com/eric/tools/dencoder/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Paste your link in the decoder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Where it says: Paste Here---&gt;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850" y="1275200"/>
            <a:ext cx="5312450" cy="31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The Hyperlink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all the hyperlink stuff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 all the “http:</a:t>
            </a:r>
            <a:r>
              <a:rPr lang="en"/>
              <a:t>whatever</a:t>
            </a:r>
            <a:r>
              <a:rPr lang="en"/>
              <a:t>!”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Everything up until % after the !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976" y="1152463"/>
            <a:ext cx="5397024" cy="36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well deleted Example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looks like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-------------------&gt;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800" y="1189947"/>
            <a:ext cx="6516201" cy="395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